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S, Niroop" userId="dc9a4838-32d4-4e1d-8348-ebad48379e2e" providerId="ADAL" clId="{EC2BE206-FC06-436D-9CD6-83AA6836239D}"/>
    <pc:docChg chg="modSld">
      <pc:chgData name="MS, Niroop" userId="dc9a4838-32d4-4e1d-8348-ebad48379e2e" providerId="ADAL" clId="{EC2BE206-FC06-436D-9CD6-83AA6836239D}" dt="2023-10-03T14:36:32.631" v="0" actId="1076"/>
      <pc:docMkLst>
        <pc:docMk/>
      </pc:docMkLst>
      <pc:sldChg chg="modSp mod">
        <pc:chgData name="MS, Niroop" userId="dc9a4838-32d4-4e1d-8348-ebad48379e2e" providerId="ADAL" clId="{EC2BE206-FC06-436D-9CD6-83AA6836239D}" dt="2023-10-03T14:36:32.631" v="0" actId="1076"/>
        <pc:sldMkLst>
          <pc:docMk/>
          <pc:sldMk cId="2295228755" sldId="269"/>
        </pc:sldMkLst>
        <pc:picChg chg="mod">
          <ac:chgData name="MS, Niroop" userId="dc9a4838-32d4-4e1d-8348-ebad48379e2e" providerId="ADAL" clId="{EC2BE206-FC06-436D-9CD6-83AA6836239D}" dt="2023-10-03T14:36:32.631" v="0" actId="1076"/>
          <ac:picMkLst>
            <pc:docMk/>
            <pc:sldMk cId="2295228755" sldId="269"/>
            <ac:picMk id="7" creationId="{C31E3F8D-F26A-89A1-4EAB-E2F6E433B8E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54CD-5939-4995-BA1D-ADAAB491410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5F3333-B574-4B50-AD52-8A46BDE3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890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F3333-B574-4B50-AD52-8A46BDE323E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711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F3333-B574-4B50-AD52-8A46BDE323E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089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6E5F-5010-3919-9CB9-9648AE5326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8F2DB1-7469-2E4A-D5F0-299C43BCA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A61FF-31E6-4AEF-89B2-45DC8D2B9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04C6E-3118-95FC-A94D-987C28F1E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C6EE5-CDD0-0977-7704-8E7201F5E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75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F7CB9-0F69-130A-CD61-56315DA6D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79F6E4-CF9C-D4F8-0663-4196A0F255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203D0-40CB-1762-F9E9-FF68A5FE2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46E66-242C-B14C-B3BE-3C9CAB557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AC990-C62A-34D0-5A39-C148B1E37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87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45EC4A-5E0A-8717-F8EB-091B19222B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B6C6D9-53AF-EBC4-0EC2-7803AEE972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5DE015-912F-3DBC-62CF-F6FD5CC0A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7FFC8-A090-57AF-6A56-07598C094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502534-F4BA-06B7-9E2D-3A4906DB8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81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926BC-A040-CA7E-45F7-CED332F1C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BDB71-3277-E5FB-4533-C818A523DD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DFCE1-A1EC-AC56-35BB-74BD7473E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349AD-4FFB-C17F-2C95-BA0B57CF4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FB4D0-5F16-1B7D-1A55-9A5841E7D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45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3A9D7-66ED-9794-6BD3-74EBCD8C5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34C1C-818F-EF2B-2215-290442E39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FDD28-014E-7ED8-8492-5D29B4B81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051E7-E283-C785-7DFF-D1AE1A44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9435F-7C5D-F338-27E6-19F5F4E38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448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5E0D-FDB0-1325-0D35-2E4F64485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4AF3E-ADDD-6E88-50E6-713F25A949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95E7E8-6F84-4515-55A1-06E1FC956A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5EBE7-1C49-7F2A-95DB-833A14927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C4935-0ACC-3713-6C99-BF0BFB647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C3A37-136D-0721-D773-2E59123B0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65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FC040-C010-D69A-D602-FB215EE64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C30CB-BE9D-C63C-A545-2C84718BA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F6BDBF-7CB3-58A0-D2E5-13584CA886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BBA8F3-8FD1-6BB2-4B9D-5A55AB8753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496E8E-E849-F84C-6832-BAB5BB978F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B6E836-0D1B-6E80-4265-5B16E4BB6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412200-EB3D-7327-58F4-24E1923B8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14BF0A-9276-3399-B879-CECA7F59A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775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BE57C-A43C-DADF-AB81-DEB1469FC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33000F-DA08-44C0-FE22-163F76427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2EC5EB-9697-A22C-D743-EEFD5B55E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8E37F6-8368-61EE-E262-3FB2AD953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75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09D567-002C-D281-6B3F-4F4EAA2E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BAEABD-B143-5B6D-5049-3E3D32DB0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FD14B-5B79-3838-97C9-4B54BBD76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04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FEDE9-1B6C-F525-559E-9BF6CDCA9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35097-C3FD-43C4-6E83-691EEC8A4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F9FC25-7BDA-B41D-0D52-CE53E7A77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F8732-4A44-1DF0-7E96-968DEB435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568B24-F654-4339-B239-647476B5E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3C2DCD-32B3-98AD-CF1C-7A2BA683E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33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C2E08-0186-24DA-0A34-D86A2EAB1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0578C0-8538-96C8-7803-2F9D283FAF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88AA1D-B4F2-8AC7-02CE-44B7FED9EA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F3BD5B-D7C6-7E3A-9141-94116B798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393132-D1DF-E00A-5513-756B79954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552FA2-2EC2-5D04-1968-75E39C8D1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503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FBB30A-4E5D-7FCB-842D-3CE810FC8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B7885-0AEB-4574-652C-B158C173F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EB51F-051A-2B87-6927-46D8B0C08F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74D6D-F2AA-434C-8457-6A8972156F5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2D5B7-D29F-6923-C1A6-A0BF07DEE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83BDF-01EC-D395-C30E-434F30F0FF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57129-9FDA-43D9-B39C-02D8A402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93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E2BA7-5508-5ED8-D138-FF7D60462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939159"/>
            <a:ext cx="7644627" cy="2751086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Splunk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944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995C5-92C0-BA0D-1A29-E7F9FF87D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Splunk Components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EB20ED-0AE1-8781-7F1A-61E19AF539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946" y="1991361"/>
            <a:ext cx="11370107" cy="3852274"/>
          </a:xfrm>
        </p:spPr>
      </p:pic>
    </p:spTree>
    <p:extLst>
      <p:ext uri="{BB962C8B-B14F-4D97-AF65-F5344CB8AC3E}">
        <p14:creationId xmlns:p14="http://schemas.microsoft.com/office/powerpoint/2010/main" val="3823160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C2717B-AE57-3230-1577-1FEBE17C53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38" y="973176"/>
            <a:ext cx="11745724" cy="528557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49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117B4E-EE29-1E10-3D14-F4AFB6D2B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Source for Dominos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487CEC-FEA7-E394-1FCD-4B6403F11F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126" y="1849121"/>
            <a:ext cx="10102855" cy="469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837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8AE8C4A-74F0-9077-FD30-E276ECB642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2982" y="713257"/>
            <a:ext cx="10611553" cy="5571065"/>
          </a:xfrm>
          <a:prstGeom prst="rect">
            <a:avLst/>
          </a:prstGeom>
          <a:ln>
            <a:noFill/>
          </a:ln>
        </p:spPr>
      </p:pic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79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531A68-ED05-3F76-74EF-267E368BE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Search Head For Analysis and Visualization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31E3F8D-F26A-89A1-4EAB-E2F6E433B8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4554" y="1785861"/>
            <a:ext cx="9877960" cy="442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228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E09F8D-CC65-CA16-4E40-CC371B8FC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8110" y="1354074"/>
            <a:ext cx="10955779" cy="50670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5391D7-92C0-FD16-48DD-B43028423E94}"/>
              </a:ext>
            </a:extLst>
          </p:cNvPr>
          <p:cNvSpPr txBox="1"/>
          <p:nvPr/>
        </p:nvSpPr>
        <p:spPr>
          <a:xfrm>
            <a:off x="812800" y="436880"/>
            <a:ext cx="7559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Splunk End-to-End Working Pipeline</a:t>
            </a:r>
          </a:p>
        </p:txBody>
      </p:sp>
    </p:spTree>
    <p:extLst>
      <p:ext uri="{BB962C8B-B14F-4D97-AF65-F5344CB8AC3E}">
        <p14:creationId xmlns:p14="http://schemas.microsoft.com/office/powerpoint/2010/main" val="984535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ight Triangle 41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62C68-7C09-8E05-C885-60301494E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356" y="1188637"/>
            <a:ext cx="9984615" cy="15972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Learning For Today.</a:t>
            </a:r>
          </a:p>
        </p:txBody>
      </p:sp>
      <p:pic>
        <p:nvPicPr>
          <p:cNvPr id="6" name="Graphic 5" descr="Teacher">
            <a:extLst>
              <a:ext uri="{FF2B5EF4-FFF2-40B4-BE49-F238E27FC236}">
                <a16:creationId xmlns:a16="http://schemas.microsoft.com/office/drawing/2014/main" id="{5296724E-D510-4E52-5195-CEDDAC062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6250" y="3018327"/>
            <a:ext cx="2728198" cy="27281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272211-6592-5622-BF2A-F94DCAF693F2}"/>
              </a:ext>
            </a:extLst>
          </p:cNvPr>
          <p:cNvSpPr txBox="1"/>
          <p:nvPr/>
        </p:nvSpPr>
        <p:spPr>
          <a:xfrm>
            <a:off x="4896222" y="3000588"/>
            <a:ext cx="5410490" cy="17972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Need For Analyzing Machine Data.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Splunk as a Data Analytics Tool.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Use Case: Dominos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Splunk Architecture and Components.</a:t>
            </a:r>
          </a:p>
        </p:txBody>
      </p:sp>
    </p:spTree>
    <p:extLst>
      <p:ext uri="{BB962C8B-B14F-4D97-AF65-F5344CB8AC3E}">
        <p14:creationId xmlns:p14="http://schemas.microsoft.com/office/powerpoint/2010/main" val="2117017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6545BF-18E5-276B-FF12-EFED23354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47" y="1201175"/>
            <a:ext cx="11462844" cy="4757080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021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A3272F-83A1-981C-F3CF-95EF529AC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29996"/>
            <a:ext cx="10905066" cy="539800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303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316B0E-47A7-7298-B700-BD321BFAC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27" y="893573"/>
            <a:ext cx="10905066" cy="5070854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582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17B445-E84C-1F67-0056-91AF6F544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72" y="1290320"/>
            <a:ext cx="11472216" cy="44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27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24F729-D8CE-3241-2C38-17B2AC625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Use Case: Domino’s Pizza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1A587B-F1B5-4FBB-2B52-975688578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2161" y="1844771"/>
            <a:ext cx="10376260" cy="453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040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C8E03B-0B09-1ED5-7113-EC87D2065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93" y="963348"/>
            <a:ext cx="11617414" cy="5140704"/>
          </a:xfrm>
          <a:prstGeom prst="rect">
            <a:avLst/>
          </a:prstGeom>
          <a:ln>
            <a:noFill/>
          </a:ln>
        </p:spPr>
      </p:pic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42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2A13A8-29B2-F03C-40A1-2DC0D9AB5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Companies Using Splunk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53A592-9896-88BD-194A-7BF9C29D3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076" y="1987296"/>
            <a:ext cx="10367847" cy="425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581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13993</TotalTime>
  <Words>53</Words>
  <Application>Microsoft Office PowerPoint</Application>
  <PresentationFormat>Widescreen</PresentationFormat>
  <Paragraphs>14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Splunk</vt:lpstr>
      <vt:lpstr>Learning For Today.</vt:lpstr>
      <vt:lpstr>PowerPoint Presentation</vt:lpstr>
      <vt:lpstr>PowerPoint Presentation</vt:lpstr>
      <vt:lpstr>PowerPoint Presentation</vt:lpstr>
      <vt:lpstr>PowerPoint Presentation</vt:lpstr>
      <vt:lpstr>Use Case: Domino’s Pizza</vt:lpstr>
      <vt:lpstr>PowerPoint Presentation</vt:lpstr>
      <vt:lpstr>Companies Using Splunk</vt:lpstr>
      <vt:lpstr>Splunk Components</vt:lpstr>
      <vt:lpstr>PowerPoint Presentation</vt:lpstr>
      <vt:lpstr>Data Source for Dominos</vt:lpstr>
      <vt:lpstr>PowerPoint Presentation</vt:lpstr>
      <vt:lpstr>Search Head For Analysis and Visualization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MS, Niroop</dc:creator>
  <cp:lastModifiedBy>MS, Niroop</cp:lastModifiedBy>
  <cp:revision>31</cp:revision>
  <dcterms:created xsi:type="dcterms:W3CDTF">2023-05-24T07:49:44Z</dcterms:created>
  <dcterms:modified xsi:type="dcterms:W3CDTF">2023-10-03T14:36:44Z</dcterms:modified>
</cp:coreProperties>
</file>

<file path=docProps/thumbnail.jpeg>
</file>